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3" r:id="rId7"/>
    <p:sldId id="271" r:id="rId8"/>
    <p:sldId id="272" r:id="rId9"/>
    <p:sldId id="275" r:id="rId10"/>
    <p:sldId id="258" r:id="rId11"/>
    <p:sldId id="269" r:id="rId12"/>
    <p:sldId id="260" r:id="rId13"/>
    <p:sldId id="270" r:id="rId14"/>
    <p:sldId id="276" r:id="rId15"/>
    <p:sldId id="262" r:id="rId16"/>
    <p:sldId id="263" r:id="rId17"/>
    <p:sldId id="277" r:id="rId18"/>
    <p:sldId id="264" r:id="rId19"/>
    <p:sldId id="278" r:id="rId20"/>
    <p:sldId id="279" r:id="rId21"/>
    <p:sldId id="265" r:id="rId22"/>
    <p:sldId id="280" r:id="rId23"/>
    <p:sldId id="266" r:id="rId24"/>
    <p:sldId id="281" r:id="rId25"/>
    <p:sldId id="267" r:id="rId26"/>
    <p:sldId id="268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8E6"/>
    <a:srgbClr val="FFFFFF"/>
    <a:srgbClr val="C04900"/>
    <a:srgbClr val="468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FE5662-6B42-4E33-B809-65B47CAABFBB}" v="51" dt="2024-08-30T05:23:32.175"/>
    <p1510:client id="{BBA376F6-9070-BF49-ADA1-F418AE4E61F4}" v="397" dt="2024-08-29T15:59:40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1DAA5-128E-4022-18F0-471BCB8C5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83EAD2-85EF-C6E3-6621-12FDE16156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163701-100D-38FD-1D78-E5B8F31D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EF2736-F27D-8642-2983-F60CE52A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3116E-E6ED-342E-6869-12275442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EF4E4-7F35-2B42-8A77-9F0A393E6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2EF33F-9FE2-A46D-4BE9-649B516A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63E1FB-92B4-4B63-35BB-FCB63BDFC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D28158-0D5A-20B4-AE15-12E1D717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959648-3622-3A69-31D4-B4C661E9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74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D8CD21-263B-CC17-BE02-6963770D9A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079C6A-442C-F978-4879-B9554ECBEA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491076-79BE-BAB9-EF8B-82C9C5A2C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9E3594-E794-0816-6497-DA7BE66EB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2E1DEA-41CF-F2CB-E12E-50CB71188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4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63A6B-0CAA-2EAE-B54C-5A2D9151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21794F-EE8A-0B6F-8C60-14992C17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CE5B9-CDAE-9F18-15C2-019ED3C3A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3B94B2-2058-782E-0EF5-DC10DB55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D8EEAD-1026-C5A2-2D9A-02D806D2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040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E02A88-BFDB-2808-90B2-A8F4245C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2C1E07-1CE1-D0B9-F49C-1FD5C0298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F122F7-E71D-D6DE-799A-180A21E8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1CFB3C-757C-AB45-D5EB-16B59EAF7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5CBF45-6597-BAFE-B4E7-B036261F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2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E51CF-742F-6358-AB34-F57F2E1E7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B605D-076A-8799-F21E-A30306DC2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19936A-5EDB-CFE6-95C2-4A366B4AC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F9401D-C728-8216-48C7-5EE6A657A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6473A-5A11-4231-3630-85F556AD0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204A5D-0A43-01AC-DB25-08F250D3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61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CC88A0-1FF2-5AB3-6FBC-DCE99BA28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59AC90-1FA4-96E6-B656-AF2260E2D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4E26C0-09C9-68F3-1ABE-C0D788582F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F90A59-DCA4-7FFB-B5B1-64E98AD5D6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61D59D-B9C3-2A8B-1B3D-EE8627603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851079-8C3A-8BBF-99B5-B22875B8C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DAB071-6503-EB17-09B1-5CB5CEF60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F40FE-C63F-B9A3-46D6-E5CC3373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409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ACB96-D859-D02D-8D6F-46ED98CB4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배달의민족 도현" panose="020B0600000101010101" pitchFamily="50" charset="-127"/>
                <a:ea typeface="배달의민족 도현" panose="020B060000010101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A0F6F6-55DD-8727-12FE-CD0ABE2D6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429B34-94DF-9BAE-2E12-726CC2B5C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BC9FCE-F237-A9CE-2B90-B7DD9FC3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7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17D6F3-4DE3-D8F1-BD3F-C2BA6DA3E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1B3985D-D214-95AC-F874-CD4C617B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B22E11-40FF-F415-FE42-C093B30E2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766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6A377-4B37-9DA5-1206-BEA4423E9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C8008-8DCE-C199-48B7-9F519051D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5381B0-2811-E549-4CC5-55EA34B39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F90525-5C8E-9558-1550-D5C0E3C81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1D90D6-8214-7595-EAF2-9F1DC243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5B828A-4B50-F829-EB02-C7E3C0F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CCD30-975F-B2A3-FAAC-9485284CB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BEB7999-E65A-A83D-3F8F-252868B37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688FFD-F16A-1F1A-DE09-5FBD7BECDE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2C7D52-0BC7-505E-07C5-4A6F19DD0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5AAC6E-C8A7-091D-0A15-59308E47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EDEEDB-C048-A8A1-FF93-D1A9C164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98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2780541-D3DD-747C-38CB-CAD8CE0A8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1244EF-CF76-E2E3-1167-2237994E9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15E705-72D4-7071-109E-83BF407D3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C9DE5E-B27E-4C24-91E7-252A9B60C781}" type="datetimeFigureOut">
              <a:rPr lang="ko-KR" altLang="en-US" smtClean="0"/>
              <a:t>2024-08-30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BC4EA9-B898-8844-D86E-5271199E66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DEFE76-C6E3-820E-9DC1-9A819CFA3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D2676-2647-4949-BCA8-451121674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96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FA62C-A9D8-F8DE-6C67-E50B2F9D7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727"/>
            <a:ext cx="9144000" cy="2387600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retendard" panose="02000503000000020004" pitchFamily="50" charset="-127"/>
              </a:rPr>
              <a:t>회원페이지</a:t>
            </a:r>
          </a:p>
        </p:txBody>
      </p:sp>
    </p:spTree>
    <p:extLst>
      <p:ext uri="{BB962C8B-B14F-4D97-AF65-F5344CB8AC3E}">
        <p14:creationId xmlns:p14="http://schemas.microsoft.com/office/powerpoint/2010/main" val="2222983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93D7-8923-5A15-CCA0-9AD8D8A8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회원가입</a:t>
            </a:r>
            <a:r>
              <a:rPr lang="ko-KR" altLang="en-US" dirty="0"/>
              <a:t> 정보 입력화면 </a:t>
            </a:r>
            <a:r>
              <a:rPr lang="en-US" altLang="ko-KR" dirty="0"/>
              <a:t>– </a:t>
            </a:r>
            <a:r>
              <a:rPr lang="ko-KR" altLang="en-US" dirty="0"/>
              <a:t>일반 회원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20F87-3C4F-C2CD-CC91-9D8A5CBE373B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CE15A1-F21F-09D5-10B6-F34DA781D6C6}"/>
              </a:ext>
            </a:extLst>
          </p:cNvPr>
          <p:cNvGrpSpPr/>
          <p:nvPr/>
        </p:nvGrpSpPr>
        <p:grpSpPr>
          <a:xfrm>
            <a:off x="2943804" y="3409438"/>
            <a:ext cx="3837787" cy="369332"/>
            <a:chOff x="4015723" y="3191881"/>
            <a:chExt cx="3393001" cy="3693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0E9B16A-1DF6-027A-CE87-BEF72AB9C489}"/>
                </a:ext>
              </a:extLst>
            </p:cNvPr>
            <p:cNvSpPr/>
            <p:nvPr/>
          </p:nvSpPr>
          <p:spPr>
            <a:xfrm>
              <a:off x="4786099" y="3239524"/>
              <a:ext cx="2622625" cy="3216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AC8B0-3527-C19D-0322-BBDFADD916E6}"/>
                </a:ext>
              </a:extLst>
            </p:cNvPr>
            <p:cNvSpPr txBox="1"/>
            <p:nvPr/>
          </p:nvSpPr>
          <p:spPr>
            <a:xfrm>
              <a:off x="4015723" y="3191881"/>
              <a:ext cx="95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주소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51BBD4-B9FD-7046-6E5E-51DBBB6AED0C}"/>
              </a:ext>
            </a:extLst>
          </p:cNvPr>
          <p:cNvGrpSpPr/>
          <p:nvPr/>
        </p:nvGrpSpPr>
        <p:grpSpPr>
          <a:xfrm>
            <a:off x="7123130" y="4069924"/>
            <a:ext cx="1112870" cy="318549"/>
            <a:chOff x="6047633" y="2695397"/>
            <a:chExt cx="1112870" cy="318549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A84BC3D-759F-C0D3-6A73-8600EEEE302D}"/>
                </a:ext>
              </a:extLst>
            </p:cNvPr>
            <p:cNvSpPr/>
            <p:nvPr/>
          </p:nvSpPr>
          <p:spPr>
            <a:xfrm>
              <a:off x="6047633" y="2695397"/>
              <a:ext cx="1112870" cy="318549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619DD8-5E56-0AA6-764F-73C49901D17D}"/>
                </a:ext>
              </a:extLst>
            </p:cNvPr>
            <p:cNvSpPr txBox="1"/>
            <p:nvPr/>
          </p:nvSpPr>
          <p:spPr>
            <a:xfrm>
              <a:off x="6047633" y="2706169"/>
              <a:ext cx="11128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이메일 확인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738C97A-2977-A5C8-602D-745D185C0895}"/>
              </a:ext>
            </a:extLst>
          </p:cNvPr>
          <p:cNvGrpSpPr/>
          <p:nvPr/>
        </p:nvGrpSpPr>
        <p:grpSpPr>
          <a:xfrm>
            <a:off x="2353480" y="1958117"/>
            <a:ext cx="7336276" cy="855718"/>
            <a:chOff x="2293294" y="2004581"/>
            <a:chExt cx="7336276" cy="85571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155A530-0709-5227-8728-903E55B835EF}"/>
                </a:ext>
              </a:extLst>
            </p:cNvPr>
            <p:cNvCxnSpPr/>
            <p:nvPr/>
          </p:nvCxnSpPr>
          <p:spPr>
            <a:xfrm>
              <a:off x="2594041" y="2237361"/>
              <a:ext cx="6734785" cy="0"/>
            </a:xfrm>
            <a:prstGeom prst="line">
              <a:avLst/>
            </a:prstGeom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원형: 비어 있음 36">
              <a:extLst>
                <a:ext uri="{FF2B5EF4-FFF2-40B4-BE49-F238E27FC236}">
                  <a16:creationId xmlns:a16="http://schemas.microsoft.com/office/drawing/2014/main" id="{405FDF99-2465-5A77-5D8F-EF0312C2576C}"/>
                </a:ext>
              </a:extLst>
            </p:cNvPr>
            <p:cNvSpPr/>
            <p:nvPr/>
          </p:nvSpPr>
          <p:spPr>
            <a:xfrm>
              <a:off x="5718240" y="2004581"/>
              <a:ext cx="486383" cy="452636"/>
            </a:xfrm>
            <a:prstGeom prst="don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970079-3899-3D2E-126C-CDED58FC2670}"/>
                </a:ext>
              </a:extLst>
            </p:cNvPr>
            <p:cNvSpPr/>
            <p:nvPr/>
          </p:nvSpPr>
          <p:spPr>
            <a:xfrm>
              <a:off x="9101844" y="2121487"/>
              <a:ext cx="243191" cy="23174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C717728-3477-3D91-E980-8277524B6EFE}"/>
                </a:ext>
              </a:extLst>
            </p:cNvPr>
            <p:cNvGrpSpPr/>
            <p:nvPr/>
          </p:nvGrpSpPr>
          <p:grpSpPr>
            <a:xfrm>
              <a:off x="2293294" y="2552522"/>
              <a:ext cx="7336276" cy="307777"/>
              <a:chOff x="2328151" y="2447118"/>
              <a:chExt cx="7336276" cy="3077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69BB1-5C79-4A68-5C66-85FF5EC644AA}"/>
                  </a:ext>
                </a:extLst>
              </p:cNvPr>
              <p:cNvSpPr txBox="1"/>
              <p:nvPr/>
            </p:nvSpPr>
            <p:spPr>
              <a:xfrm>
                <a:off x="2328151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약관 동의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476366-3908-566A-7506-9E23FACBDD04}"/>
                  </a:ext>
                </a:extLst>
              </p:cNvPr>
              <p:cNvSpPr txBox="1"/>
              <p:nvPr/>
            </p:nvSpPr>
            <p:spPr>
              <a:xfrm>
                <a:off x="5352774" y="2447118"/>
                <a:ext cx="13109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회원 정보 입력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E98EC5-DA25-522B-5267-3518905F24AC}"/>
                  </a:ext>
                </a:extLst>
              </p:cNvPr>
              <p:cNvSpPr txBox="1"/>
              <p:nvPr/>
            </p:nvSpPr>
            <p:spPr>
              <a:xfrm>
                <a:off x="8782450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가입 입력</a:t>
                </a: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E08D90-875E-26BD-96E1-EF0262DCE852}"/>
              </a:ext>
            </a:extLst>
          </p:cNvPr>
          <p:cNvSpPr/>
          <p:nvPr/>
        </p:nvSpPr>
        <p:spPr>
          <a:xfrm>
            <a:off x="3815168" y="4066815"/>
            <a:ext cx="2966423" cy="3216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B760C8-762C-5F38-DC86-B143405267E6}"/>
              </a:ext>
            </a:extLst>
          </p:cNvPr>
          <p:cNvSpPr txBox="1"/>
          <p:nvPr/>
        </p:nvSpPr>
        <p:spPr>
          <a:xfrm>
            <a:off x="2736498" y="3997146"/>
            <a:ext cx="107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이메일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03B9EDA-73F8-77A8-744D-B21C33267964}"/>
              </a:ext>
            </a:extLst>
          </p:cNvPr>
          <p:cNvSpPr/>
          <p:nvPr/>
        </p:nvSpPr>
        <p:spPr>
          <a:xfrm>
            <a:off x="5900021" y="2075023"/>
            <a:ext cx="243191" cy="2317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8A8367-3F0A-7121-B5D6-A4012A81BE19}"/>
              </a:ext>
            </a:extLst>
          </p:cNvPr>
          <p:cNvSpPr/>
          <p:nvPr/>
        </p:nvSpPr>
        <p:spPr>
          <a:xfrm>
            <a:off x="2597283" y="2075023"/>
            <a:ext cx="243191" cy="23174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원형: 비어 있음 50">
            <a:extLst>
              <a:ext uri="{FF2B5EF4-FFF2-40B4-BE49-F238E27FC236}">
                <a16:creationId xmlns:a16="http://schemas.microsoft.com/office/drawing/2014/main" id="{8B235157-B084-AB35-2625-7843287C10F1}"/>
              </a:ext>
            </a:extLst>
          </p:cNvPr>
          <p:cNvSpPr/>
          <p:nvPr/>
        </p:nvSpPr>
        <p:spPr>
          <a:xfrm>
            <a:off x="2475686" y="1958117"/>
            <a:ext cx="486383" cy="45263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255FD6F-2A76-BD70-DCE4-D72C2318BBD4}"/>
              </a:ext>
            </a:extLst>
          </p:cNvPr>
          <p:cNvSpPr/>
          <p:nvPr/>
        </p:nvSpPr>
        <p:spPr>
          <a:xfrm>
            <a:off x="2597283" y="2086036"/>
            <a:ext cx="243191" cy="2317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3BDD74E-FDA0-7519-E66D-DD8170489708}"/>
              </a:ext>
            </a:extLst>
          </p:cNvPr>
          <p:cNvCxnSpPr>
            <a:stCxn id="51" idx="6"/>
            <a:endCxn id="37" idx="2"/>
          </p:cNvCxnSpPr>
          <p:nvPr/>
        </p:nvCxnSpPr>
        <p:spPr>
          <a:xfrm>
            <a:off x="2962069" y="2184435"/>
            <a:ext cx="2816357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48B9EC6-8D71-3FC5-975C-0C53468D3787}"/>
              </a:ext>
            </a:extLst>
          </p:cNvPr>
          <p:cNvSpPr/>
          <p:nvPr/>
        </p:nvSpPr>
        <p:spPr>
          <a:xfrm>
            <a:off x="4163634" y="5021856"/>
            <a:ext cx="2101175" cy="340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가입완료</a:t>
            </a:r>
          </a:p>
        </p:txBody>
      </p:sp>
    </p:spTree>
    <p:extLst>
      <p:ext uri="{BB962C8B-B14F-4D97-AF65-F5344CB8AC3E}">
        <p14:creationId xmlns:p14="http://schemas.microsoft.com/office/powerpoint/2010/main" val="2528469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93D7-8923-5A15-CCA0-9AD8D8A8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회원가입</a:t>
            </a:r>
            <a:r>
              <a:rPr lang="ko-KR" altLang="en-US" dirty="0"/>
              <a:t> 정보 입력화면 </a:t>
            </a:r>
            <a:r>
              <a:rPr lang="en-US" altLang="ko-KR" dirty="0"/>
              <a:t>– </a:t>
            </a:r>
            <a:r>
              <a:rPr lang="ko-KR" altLang="en-US" dirty="0"/>
              <a:t>판매자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20F87-3C4F-C2CD-CC91-9D8A5CBE373B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BFF8DC-F2C3-569B-0183-D45C7785E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418" y="1876006"/>
            <a:ext cx="77724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87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07A33-9793-306F-2822-7DD4A0B63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마이페이지</a:t>
            </a:r>
          </a:p>
        </p:txBody>
      </p:sp>
      <p:pic>
        <p:nvPicPr>
          <p:cNvPr id="6" name="그림 5" descr="텍스트, 번호, 소프트웨어, 폰트이(가) 표시된 사진&#10;&#10;자동 생성된 설명">
            <a:extLst>
              <a:ext uri="{FF2B5EF4-FFF2-40B4-BE49-F238E27FC236}">
                <a16:creationId xmlns:a16="http://schemas.microsoft.com/office/drawing/2014/main" id="{510A0A33-BD01-25F2-C2C8-DE579C061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690688"/>
            <a:ext cx="7772400" cy="40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BD7A2-140C-737A-A42C-38F05E17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나의 </a:t>
            </a:r>
            <a:r>
              <a:rPr lang="ko-KR" altLang="en-US" dirty="0">
                <a:cs typeface="Pretendard" panose="02000503000000020004" pitchFamily="50" charset="-127"/>
              </a:rPr>
              <a:t>관심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4716E5-57D7-82A2-49A9-E494EE98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347" y="1690688"/>
            <a:ext cx="9575305" cy="45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BD7A2-140C-737A-A42C-38F05E17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나의 </a:t>
            </a:r>
            <a:r>
              <a:rPr lang="ko-KR" altLang="en-US" dirty="0">
                <a:cs typeface="Pretendard" panose="02000503000000020004" pitchFamily="50" charset="-127"/>
              </a:rPr>
              <a:t>관심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B9D06D-B317-A46A-1D2F-9EFDA7AF6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5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20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AFB6E-4F62-8114-687B-4FD03C18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구매내역</a:t>
            </a:r>
            <a:r>
              <a:rPr lang="ko-KR" altLang="en-US" dirty="0"/>
              <a:t> 조회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D4B9B9-6DF8-C07B-37C0-CC4E484D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68" y="1512888"/>
            <a:ext cx="6038464" cy="43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4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AFB6E-4F62-8114-687B-4FD03C18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거래내역</a:t>
            </a:r>
            <a:r>
              <a:rPr lang="ko-KR" altLang="en-US" dirty="0"/>
              <a:t> 조회 </a:t>
            </a:r>
            <a:r>
              <a:rPr lang="en-US" altLang="ko-KR" dirty="0"/>
              <a:t>-</a:t>
            </a:r>
            <a:r>
              <a:rPr lang="ko-KR" altLang="en-US" dirty="0"/>
              <a:t> 판매자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F48DD3-71A4-860F-0AD1-6A4AAA611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828" y="1690688"/>
            <a:ext cx="5800344" cy="477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57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AFB6E-4F62-8114-687B-4FD03C18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거래내역 조회 </a:t>
            </a:r>
            <a:r>
              <a:rPr lang="en-US" altLang="ko-KR" dirty="0">
                <a:cs typeface="Pretendard" panose="02000503000000020004" pitchFamily="50" charset="-127"/>
              </a:rPr>
              <a:t>- </a:t>
            </a:r>
            <a:r>
              <a:rPr lang="ko-KR" altLang="en-US" dirty="0">
                <a:cs typeface="Pretendard" panose="02000503000000020004" pitchFamily="50" charset="-127"/>
              </a:rPr>
              <a:t>구매자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D4B9B9-6DF8-C07B-37C0-CC4E484D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768" y="1645508"/>
            <a:ext cx="6038464" cy="43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1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B2CDF-FDCF-2643-F460-0E0F609B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300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채팅</a:t>
            </a:r>
            <a:r>
              <a:rPr lang="ko-KR" altLang="en-US" dirty="0"/>
              <a:t> 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737828-0B55-BA56-4DFE-6C781F5D4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6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66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B2CDF-FDCF-2643-F460-0E0F609B8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채팅</a:t>
            </a:r>
            <a:r>
              <a:rPr lang="ko-KR" altLang="en-US" dirty="0"/>
              <a:t> 기능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1986A98-DBEC-903B-E26A-B596A41055D7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671976-6ADD-CC92-529D-B1A456B3F3E1}"/>
              </a:ext>
            </a:extLst>
          </p:cNvPr>
          <p:cNvSpPr/>
          <p:nvPr/>
        </p:nvSpPr>
        <p:spPr>
          <a:xfrm>
            <a:off x="1117109" y="1690688"/>
            <a:ext cx="1981691" cy="4645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1126A-7755-45EF-CFE8-85A28BA4025E}"/>
              </a:ext>
            </a:extLst>
          </p:cNvPr>
          <p:cNvSpPr txBox="1"/>
          <p:nvPr/>
        </p:nvSpPr>
        <p:spPr>
          <a:xfrm>
            <a:off x="1117109" y="1772444"/>
            <a:ext cx="18165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회원이름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3658A1-3551-CC13-4D89-BF8F719F7D8B}"/>
              </a:ext>
            </a:extLst>
          </p:cNvPr>
          <p:cNvCxnSpPr>
            <a:cxnSpLocks/>
          </p:cNvCxnSpPr>
          <p:nvPr/>
        </p:nvCxnSpPr>
        <p:spPr>
          <a:xfrm>
            <a:off x="1117109" y="2222500"/>
            <a:ext cx="19816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EF101D55-A8B5-33F4-B0F7-C3B5B4093B75}"/>
              </a:ext>
            </a:extLst>
          </p:cNvPr>
          <p:cNvSpPr/>
          <p:nvPr/>
        </p:nvSpPr>
        <p:spPr>
          <a:xfrm>
            <a:off x="3841994" y="1848959"/>
            <a:ext cx="2114305" cy="913605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83C44B7-740B-A6D5-C5E1-3F21E3815A00}"/>
              </a:ext>
            </a:extLst>
          </p:cNvPr>
          <p:cNvSpPr/>
          <p:nvPr/>
        </p:nvSpPr>
        <p:spPr>
          <a:xfrm>
            <a:off x="3841995" y="3538673"/>
            <a:ext cx="2850905" cy="913605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남자 옆모습 단색으로 채워진">
            <a:extLst>
              <a:ext uri="{FF2B5EF4-FFF2-40B4-BE49-F238E27FC236}">
                <a16:creationId xmlns:a16="http://schemas.microsoft.com/office/drawing/2014/main" id="{B2E5DCFB-9C56-38E0-1794-AE0672590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1190" y="2418692"/>
            <a:ext cx="914400" cy="914400"/>
          </a:xfrm>
          <a:prstGeom prst="rect">
            <a:avLst/>
          </a:prstGeom>
        </p:spPr>
      </p:pic>
      <p:pic>
        <p:nvPicPr>
          <p:cNvPr id="18" name="그래픽 17" descr="남자 옆모습 단색으로 채워진">
            <a:extLst>
              <a:ext uri="{FF2B5EF4-FFF2-40B4-BE49-F238E27FC236}">
                <a16:creationId xmlns:a16="http://schemas.microsoft.com/office/drawing/2014/main" id="{C40C3B4C-4BD5-A6A4-E7CA-5972F5D3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1190" y="4313987"/>
            <a:ext cx="914400" cy="9144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AFE6130-3166-7D01-571D-84C6A4B27E9C}"/>
              </a:ext>
            </a:extLst>
          </p:cNvPr>
          <p:cNvSpPr/>
          <p:nvPr/>
        </p:nvSpPr>
        <p:spPr>
          <a:xfrm>
            <a:off x="1308100" y="2341174"/>
            <a:ext cx="1625600" cy="551739"/>
          </a:xfrm>
          <a:prstGeom prst="roundRect">
            <a:avLst/>
          </a:prstGeom>
          <a:solidFill>
            <a:schemeClr val="accent1">
              <a:lumMod val="60000"/>
              <a:lumOff val="40000"/>
              <a:alpha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986279F9-6B1F-E3E2-E147-818000633470}"/>
              </a:ext>
            </a:extLst>
          </p:cNvPr>
          <p:cNvSpPr/>
          <p:nvPr/>
        </p:nvSpPr>
        <p:spPr>
          <a:xfrm flipH="1">
            <a:off x="8453169" y="2426015"/>
            <a:ext cx="2114305" cy="913605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AFE2EDC3-89EF-5EA9-B7C0-E91518E91C08}"/>
              </a:ext>
            </a:extLst>
          </p:cNvPr>
          <p:cNvSpPr/>
          <p:nvPr/>
        </p:nvSpPr>
        <p:spPr>
          <a:xfrm flipH="1">
            <a:off x="8453169" y="4452759"/>
            <a:ext cx="2114305" cy="913605"/>
          </a:xfrm>
          <a:prstGeom prst="wedgeRoundRectCallou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8B47D18-1A3F-F2C7-DF11-84E07760EE22}"/>
              </a:ext>
            </a:extLst>
          </p:cNvPr>
          <p:cNvCxnSpPr/>
          <p:nvPr/>
        </p:nvCxnSpPr>
        <p:spPr>
          <a:xfrm>
            <a:off x="3098800" y="5778500"/>
            <a:ext cx="7827328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59CDD4C-2551-816D-4DF8-81F2B05EE763}"/>
              </a:ext>
            </a:extLst>
          </p:cNvPr>
          <p:cNvSpPr/>
          <p:nvPr/>
        </p:nvSpPr>
        <p:spPr>
          <a:xfrm>
            <a:off x="9728200" y="5847737"/>
            <a:ext cx="990600" cy="4358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5148-55D2-1EE5-4837-8FF53092793B}"/>
              </a:ext>
            </a:extLst>
          </p:cNvPr>
          <p:cNvSpPr txBox="1"/>
          <p:nvPr/>
        </p:nvSpPr>
        <p:spPr>
          <a:xfrm>
            <a:off x="2025404" y="2426015"/>
            <a:ext cx="139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채팅방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b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채팅방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b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endParaRPr lang="en-US" altLang="ko-KR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채팅방</a:t>
            </a:r>
            <a:r>
              <a:rPr lang="en-US" altLang="ko-KR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38220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FB91B-2609-84B9-8457-9DE8CC77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297528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retendard" panose="02000503000000020004" pitchFamily="50" charset="-127"/>
              </a:rPr>
              <a:t>로그인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ED554B-235A-3502-5FBD-3E9C3C76233C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03C24A-17F3-6BB9-B738-C150DD06D463}"/>
              </a:ext>
            </a:extLst>
          </p:cNvPr>
          <p:cNvSpPr txBox="1"/>
          <p:nvPr/>
        </p:nvSpPr>
        <p:spPr>
          <a:xfrm>
            <a:off x="1415646" y="1897213"/>
            <a:ext cx="1150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LOGO</a:t>
            </a:r>
            <a:endParaRPr lang="ko-KR" altLang="en-US" sz="2400" b="1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D400708-3DCE-40C6-1566-94FC48A60E24}"/>
              </a:ext>
            </a:extLst>
          </p:cNvPr>
          <p:cNvGrpSpPr/>
          <p:nvPr/>
        </p:nvGrpSpPr>
        <p:grpSpPr>
          <a:xfrm>
            <a:off x="5019666" y="3254084"/>
            <a:ext cx="3291191" cy="1618373"/>
            <a:chOff x="4971028" y="2967993"/>
            <a:chExt cx="3291191" cy="161837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F8ADA67-9446-F14C-1F73-593ABFC48AFC}"/>
                </a:ext>
              </a:extLst>
            </p:cNvPr>
            <p:cNvGrpSpPr/>
            <p:nvPr/>
          </p:nvGrpSpPr>
          <p:grpSpPr>
            <a:xfrm>
              <a:off x="4971029" y="2967993"/>
              <a:ext cx="2295533" cy="340468"/>
              <a:chOff x="4971029" y="2967993"/>
              <a:chExt cx="2295533" cy="340468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603E423D-99D7-EAD5-D381-BAA932A1B8D4}"/>
                  </a:ext>
                </a:extLst>
              </p:cNvPr>
              <p:cNvSpPr/>
              <p:nvPr/>
            </p:nvSpPr>
            <p:spPr>
              <a:xfrm>
                <a:off x="4971029" y="2967993"/>
                <a:ext cx="2101175" cy="34046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FA1EC3-1C8E-A57D-E6CB-717E705B08D6}"/>
                  </a:ext>
                </a:extLst>
              </p:cNvPr>
              <p:cNvSpPr txBox="1"/>
              <p:nvPr/>
            </p:nvSpPr>
            <p:spPr>
              <a:xfrm>
                <a:off x="4971029" y="2999727"/>
                <a:ext cx="2295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solidFill>
                      <a:schemeClr val="bg2">
                        <a:lumMod val="7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아이디를 입력해주세요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A406C318-6293-EE75-4CAE-E57AB6A84AED}"/>
                </a:ext>
              </a:extLst>
            </p:cNvPr>
            <p:cNvGrpSpPr/>
            <p:nvPr/>
          </p:nvGrpSpPr>
          <p:grpSpPr>
            <a:xfrm>
              <a:off x="4971028" y="3395202"/>
              <a:ext cx="2295534" cy="340468"/>
              <a:chOff x="4971028" y="3673302"/>
              <a:chExt cx="2295534" cy="340468"/>
            </a:xfrm>
          </p:grpSpPr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E8FE99D-D2C6-AA43-F197-C3CCF49B7608}"/>
                  </a:ext>
                </a:extLst>
              </p:cNvPr>
              <p:cNvSpPr/>
              <p:nvPr/>
            </p:nvSpPr>
            <p:spPr>
              <a:xfrm>
                <a:off x="4971028" y="3673302"/>
                <a:ext cx="2101175" cy="340468"/>
              </a:xfrm>
              <a:prstGeom prst="rect">
                <a:avLst/>
              </a:prstGeom>
              <a:noFill/>
              <a:ln cap="sq">
                <a:miter lim="800000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CF8717-285D-F017-A288-54A1F8AD312B}"/>
                  </a:ext>
                </a:extLst>
              </p:cNvPr>
              <p:cNvSpPr txBox="1"/>
              <p:nvPr/>
            </p:nvSpPr>
            <p:spPr>
              <a:xfrm>
                <a:off x="4971029" y="3701968"/>
                <a:ext cx="22955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>
                    <a:solidFill>
                      <a:schemeClr val="bg2">
                        <a:lumMod val="75000"/>
                      </a:schemeClr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비밀번호를 입력해주세요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67230E-FD7E-7F17-26B2-C5BF33C39459}"/>
                </a:ext>
              </a:extLst>
            </p:cNvPr>
            <p:cNvGrpSpPr/>
            <p:nvPr/>
          </p:nvGrpSpPr>
          <p:grpSpPr>
            <a:xfrm>
              <a:off x="4971028" y="3883821"/>
              <a:ext cx="3025205" cy="340468"/>
              <a:chOff x="4971028" y="3673302"/>
              <a:chExt cx="3025205" cy="340468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E231C20-B970-F795-8B68-EC3D9DF65798}"/>
                  </a:ext>
                </a:extLst>
              </p:cNvPr>
              <p:cNvSpPr/>
              <p:nvPr/>
            </p:nvSpPr>
            <p:spPr>
              <a:xfrm>
                <a:off x="4971028" y="3673302"/>
                <a:ext cx="2101175" cy="340468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76D1992-C98E-814F-2B47-B3C980D95145}"/>
                  </a:ext>
                </a:extLst>
              </p:cNvPr>
              <p:cNvSpPr txBox="1"/>
              <p:nvPr/>
            </p:nvSpPr>
            <p:spPr>
              <a:xfrm>
                <a:off x="5700700" y="3713926"/>
                <a:ext cx="229553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LOGIN</a:t>
                </a:r>
                <a:endParaRPr lang="ko-KR" altLang="en-US" sz="1200" b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4B4178-A9B8-F5E0-1501-CCCA13A1663E}"/>
                </a:ext>
              </a:extLst>
            </p:cNvPr>
            <p:cNvSpPr txBox="1"/>
            <p:nvPr/>
          </p:nvSpPr>
          <p:spPr>
            <a:xfrm>
              <a:off x="4971028" y="4309367"/>
              <a:ext cx="32911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비밀번호 찾기 </a:t>
              </a:r>
              <a:r>
                <a:rPr lang="en-US" altLang="ko-KR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| </a:t>
              </a:r>
              <a:r>
                <a:rPr lang="ko-KR" altLang="en-US" sz="12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아이디 찾기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029E4D3-C5A0-704C-8185-A72F27E5439A}"/>
              </a:ext>
            </a:extLst>
          </p:cNvPr>
          <p:cNvSpPr txBox="1"/>
          <p:nvPr/>
        </p:nvSpPr>
        <p:spPr>
          <a:xfrm>
            <a:off x="5043021" y="4884200"/>
            <a:ext cx="8066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회원가입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809B58-BE4C-7039-C119-431EA8F7AF21}"/>
              </a:ext>
            </a:extLst>
          </p:cNvPr>
          <p:cNvSpPr/>
          <p:nvPr/>
        </p:nvSpPr>
        <p:spPr>
          <a:xfrm>
            <a:off x="4250987" y="2772383"/>
            <a:ext cx="3657600" cy="2937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위쪽 모서리 22">
            <a:extLst>
              <a:ext uri="{FF2B5EF4-FFF2-40B4-BE49-F238E27FC236}">
                <a16:creationId xmlns:a16="http://schemas.microsoft.com/office/drawing/2014/main" id="{ACC730F3-EAB4-835F-DDFB-001C964A4829}"/>
              </a:ext>
            </a:extLst>
          </p:cNvPr>
          <p:cNvSpPr/>
          <p:nvPr/>
        </p:nvSpPr>
        <p:spPr>
          <a:xfrm>
            <a:off x="4250986" y="2370477"/>
            <a:ext cx="1845013" cy="401762"/>
          </a:xfrm>
          <a:prstGeom prst="round2SameRect">
            <a:avLst/>
          </a:prstGeom>
          <a:solidFill>
            <a:schemeClr val="accent1">
              <a:alpha val="6486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일반 회원</a:t>
            </a: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5D178335-384A-D4C9-A7AF-C59DB94007C2}"/>
              </a:ext>
            </a:extLst>
          </p:cNvPr>
          <p:cNvSpPr/>
          <p:nvPr/>
        </p:nvSpPr>
        <p:spPr>
          <a:xfrm>
            <a:off x="6063574" y="2365861"/>
            <a:ext cx="1845013" cy="401762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판매 회원</a:t>
            </a:r>
          </a:p>
        </p:txBody>
      </p:sp>
    </p:spTree>
    <p:extLst>
      <p:ext uri="{BB962C8B-B14F-4D97-AF65-F5344CB8AC3E}">
        <p14:creationId xmlns:p14="http://schemas.microsoft.com/office/powerpoint/2010/main" val="4178264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2538B-96DB-0E4A-A254-57D11DB1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나의 </a:t>
            </a:r>
            <a:r>
              <a:rPr lang="ko-KR" altLang="en-US" dirty="0" err="1">
                <a:cs typeface="Pretendard" panose="02000503000000020004" pitchFamily="50" charset="-127"/>
              </a:rPr>
              <a:t>문의글</a:t>
            </a:r>
            <a:endParaRPr lang="ko-KR" altLang="en-US" dirty="0">
              <a:cs typeface="Pretendard" panose="020005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BF5E1B-00A2-9D60-DA20-64AFF75F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46720"/>
            <a:ext cx="7772400" cy="409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2538B-96DB-0E4A-A254-57D11DB11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나의 </a:t>
            </a:r>
            <a:r>
              <a:rPr lang="ko-KR" altLang="en-US" dirty="0" err="1">
                <a:cs typeface="Pretendard" panose="02000503000000020004" pitchFamily="50" charset="-127"/>
              </a:rPr>
              <a:t>문의글</a:t>
            </a:r>
            <a:endParaRPr lang="ko-KR" altLang="en-US" dirty="0">
              <a:cs typeface="Pretendard" panose="020005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F874C6-810C-0F0E-9066-C3FD15BA4EC2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BB219F4-1533-461A-1BF3-14DB29332A37}"/>
              </a:ext>
            </a:extLst>
          </p:cNvPr>
          <p:cNvSpPr/>
          <p:nvPr/>
        </p:nvSpPr>
        <p:spPr>
          <a:xfrm>
            <a:off x="1117109" y="1690688"/>
            <a:ext cx="1981691" cy="4645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BF6DD-690A-4024-24D2-6DFDEA9E0E93}"/>
              </a:ext>
            </a:extLst>
          </p:cNvPr>
          <p:cNvSpPr txBox="1"/>
          <p:nvPr/>
        </p:nvSpPr>
        <p:spPr>
          <a:xfrm>
            <a:off x="1265872" y="1835428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나의 문의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E57A5-C64B-B0AF-5E14-35B12A20AAFE}"/>
              </a:ext>
            </a:extLst>
          </p:cNvPr>
          <p:cNvSpPr txBox="1"/>
          <p:nvPr/>
        </p:nvSpPr>
        <p:spPr>
          <a:xfrm>
            <a:off x="3377709" y="183542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목록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D65C2A-FD77-323C-0534-A6FA12443B72}"/>
              </a:ext>
            </a:extLst>
          </p:cNvPr>
          <p:cNvSpPr/>
          <p:nvPr/>
        </p:nvSpPr>
        <p:spPr>
          <a:xfrm>
            <a:off x="3418118" y="2743200"/>
            <a:ext cx="7188691" cy="32766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1FBD5CE-84D5-831C-4952-3EA4C1D5990B}"/>
              </a:ext>
            </a:extLst>
          </p:cNvPr>
          <p:cNvCxnSpPr/>
          <p:nvPr/>
        </p:nvCxnSpPr>
        <p:spPr>
          <a:xfrm>
            <a:off x="3418118" y="3136900"/>
            <a:ext cx="718869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46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792AC-7BC0-DD49-9538-568CA3819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회원정보</a:t>
            </a:r>
            <a:r>
              <a:rPr lang="ko-KR" altLang="en-US" dirty="0"/>
              <a:t> 변경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145F7-0053-C2F2-20A9-C42A3C38F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514475"/>
            <a:ext cx="5270500" cy="4978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625A61-2E5B-3E34-5F07-F8009BC8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977" y="965834"/>
            <a:ext cx="2773222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24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DFE95-A387-4FFB-D001-D17C9DC2F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회원 정보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70EBCB-B568-7F10-B1F0-CBEAC0A5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51" y="1479694"/>
            <a:ext cx="6803898" cy="487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51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FFB91B-2609-84B9-8457-9DE8CC775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297528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Pretendard" panose="02000503000000020004" pitchFamily="50" charset="-127"/>
              </a:rPr>
              <a:t>로그인 페이지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ED554B-235A-3502-5FBD-3E9C3C76233C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EA4B91-32EB-5286-584C-C88DB73FC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86" y="2042227"/>
            <a:ext cx="3879701" cy="394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7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26292-753D-9235-4C13-B252228C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비밀번호 찾기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7223F2-6DA6-DC6C-A9EF-2A8BF7AEBD7A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21236-D148-E9D5-94DA-13AD99DEE8F1}"/>
              </a:ext>
            </a:extLst>
          </p:cNvPr>
          <p:cNvSpPr/>
          <p:nvPr/>
        </p:nvSpPr>
        <p:spPr>
          <a:xfrm>
            <a:off x="4250987" y="2772383"/>
            <a:ext cx="3657600" cy="29377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54DC69-688D-F0EB-2CD2-D66575888F98}"/>
              </a:ext>
            </a:extLst>
          </p:cNvPr>
          <p:cNvSpPr/>
          <p:nvPr/>
        </p:nvSpPr>
        <p:spPr>
          <a:xfrm>
            <a:off x="5019666" y="3681293"/>
            <a:ext cx="2101175" cy="340468"/>
          </a:xfrm>
          <a:prstGeom prst="rect">
            <a:avLst/>
          </a:prstGeom>
          <a:noFill/>
          <a:ln cap="sq"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56BC68-0D5F-1102-0D0F-371C2EA0E7C6}"/>
              </a:ext>
            </a:extLst>
          </p:cNvPr>
          <p:cNvSpPr txBox="1"/>
          <p:nvPr/>
        </p:nvSpPr>
        <p:spPr>
          <a:xfrm>
            <a:off x="4973484" y="3366655"/>
            <a:ext cx="19607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고객님의 아이디를 입력해주세요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D1C30-EA9E-7E0B-BAE2-A55C8A81FCDA}"/>
              </a:ext>
            </a:extLst>
          </p:cNvPr>
          <p:cNvSpPr txBox="1"/>
          <p:nvPr/>
        </p:nvSpPr>
        <p:spPr>
          <a:xfrm>
            <a:off x="5019666" y="3720722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아이디 입력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5BD83CD-9DEF-7A73-26BC-3A2D888770BC}"/>
              </a:ext>
            </a:extLst>
          </p:cNvPr>
          <p:cNvSpPr/>
          <p:nvPr/>
        </p:nvSpPr>
        <p:spPr>
          <a:xfrm>
            <a:off x="5019665" y="4405745"/>
            <a:ext cx="2101175" cy="3404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다음</a:t>
            </a:r>
          </a:p>
        </p:txBody>
      </p:sp>
    </p:spTree>
    <p:extLst>
      <p:ext uri="{BB962C8B-B14F-4D97-AF65-F5344CB8AC3E}">
        <p14:creationId xmlns:p14="http://schemas.microsoft.com/office/powerpoint/2010/main" val="3581482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26292-753D-9235-4C13-B252228C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아이디 찾기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7223F2-6DA6-DC6C-A9EF-2A8BF7AEBD7A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4C339A-7DC4-EC5B-36E5-1F945296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86" y="1942838"/>
            <a:ext cx="5318342" cy="3890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65E44D-2EBD-2D50-2577-2D4C53C42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28" y="2374369"/>
            <a:ext cx="3546193" cy="347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71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26292-753D-9235-4C13-B252228C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kumimoji="1" lang="ko-KR" altLang="en-US" dirty="0"/>
              <a:t>아이디 찾기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휴대폰 인증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7223F2-6DA6-DC6C-A9EF-2A8BF7AEBD7A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71E77B-D35D-B063-AE62-EA085681E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92" y="2104373"/>
            <a:ext cx="3049057" cy="40145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49C38F-45F1-0755-90F0-6FE4D0C8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976" y="2104373"/>
            <a:ext cx="5320353" cy="377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2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CEBBA-D6A6-FA48-8886-BD2414FF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약관동의 </a:t>
            </a:r>
            <a:r>
              <a:rPr lang="en-US" altLang="ko-KR" dirty="0">
                <a:cs typeface="Pretendard" panose="02000503000000020004" pitchFamily="50" charset="-127"/>
              </a:rPr>
              <a:t>–</a:t>
            </a:r>
            <a:r>
              <a:rPr lang="ko-KR" altLang="en-US" dirty="0">
                <a:cs typeface="Pretendard" panose="02000503000000020004" pitchFamily="50" charset="-127"/>
              </a:rPr>
              <a:t> 일반 회원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9BB240-A924-BBEE-3EC2-1ED1D840B474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D7F8-2449-EF61-5788-06824843CA2D}"/>
              </a:ext>
            </a:extLst>
          </p:cNvPr>
          <p:cNvSpPr txBox="1"/>
          <p:nvPr/>
        </p:nvSpPr>
        <p:spPr>
          <a:xfrm>
            <a:off x="5317917" y="2928364"/>
            <a:ext cx="147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약관 동의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C4C21E-4FCE-2164-127A-5CCF9AEDF88F}"/>
              </a:ext>
            </a:extLst>
          </p:cNvPr>
          <p:cNvGrpSpPr/>
          <p:nvPr/>
        </p:nvGrpSpPr>
        <p:grpSpPr>
          <a:xfrm>
            <a:off x="2594041" y="3532137"/>
            <a:ext cx="1710627" cy="369332"/>
            <a:chOff x="2594041" y="2569098"/>
            <a:chExt cx="1710627" cy="3693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6DEE80F-6453-C2BA-F68A-1A52FA344FD9}"/>
                </a:ext>
              </a:extLst>
            </p:cNvPr>
            <p:cNvSpPr/>
            <p:nvPr/>
          </p:nvSpPr>
          <p:spPr>
            <a:xfrm>
              <a:off x="2594041" y="2599886"/>
              <a:ext cx="275619" cy="28680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24D8EE-5594-FA4F-11AC-3643F5534536}"/>
                </a:ext>
              </a:extLst>
            </p:cNvPr>
            <p:cNvSpPr txBox="1"/>
            <p:nvPr/>
          </p:nvSpPr>
          <p:spPr>
            <a:xfrm>
              <a:off x="2869660" y="2569098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전체 약관동의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E97D537-66F2-CCC5-AA81-FCEA4A097B84}"/>
              </a:ext>
            </a:extLst>
          </p:cNvPr>
          <p:cNvGrpSpPr/>
          <p:nvPr/>
        </p:nvGrpSpPr>
        <p:grpSpPr>
          <a:xfrm>
            <a:off x="2293294" y="2005849"/>
            <a:ext cx="7336276" cy="854450"/>
            <a:chOff x="2293294" y="2005849"/>
            <a:chExt cx="7336276" cy="85445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A4C7D51-DFBA-AACD-42C3-C10B296C0C02}"/>
                </a:ext>
              </a:extLst>
            </p:cNvPr>
            <p:cNvCxnSpPr/>
            <p:nvPr/>
          </p:nvCxnSpPr>
          <p:spPr>
            <a:xfrm>
              <a:off x="2594041" y="2237361"/>
              <a:ext cx="6734785" cy="0"/>
            </a:xfrm>
            <a:prstGeom prst="line">
              <a:avLst/>
            </a:prstGeom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4B73C17-FC1B-0551-F67A-0C5B239C5C6D}"/>
                </a:ext>
              </a:extLst>
            </p:cNvPr>
            <p:cNvSpPr/>
            <p:nvPr/>
          </p:nvSpPr>
          <p:spPr>
            <a:xfrm>
              <a:off x="5839837" y="2121487"/>
              <a:ext cx="243191" cy="23174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0A89A3-91A4-2CD0-3237-51CE8BBE01A7}"/>
                </a:ext>
              </a:extLst>
            </p:cNvPr>
            <p:cNvSpPr/>
            <p:nvPr/>
          </p:nvSpPr>
          <p:spPr>
            <a:xfrm>
              <a:off x="9101844" y="2121487"/>
              <a:ext cx="243191" cy="23174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E8948DD-512B-C6D0-9010-A882C1EFB251}"/>
                </a:ext>
              </a:extLst>
            </p:cNvPr>
            <p:cNvGrpSpPr/>
            <p:nvPr/>
          </p:nvGrpSpPr>
          <p:grpSpPr>
            <a:xfrm>
              <a:off x="2293294" y="2552522"/>
              <a:ext cx="7336276" cy="307777"/>
              <a:chOff x="2328151" y="2447118"/>
              <a:chExt cx="7336276" cy="3077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E8D0A-143F-C369-5A93-157E0C3CFACB}"/>
                  </a:ext>
                </a:extLst>
              </p:cNvPr>
              <p:cNvSpPr txBox="1"/>
              <p:nvPr/>
            </p:nvSpPr>
            <p:spPr>
              <a:xfrm>
                <a:off x="2328151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약관 동의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3F80F4-25D3-98C3-9D88-271DFBCAE012}"/>
                  </a:ext>
                </a:extLst>
              </p:cNvPr>
              <p:cNvSpPr txBox="1"/>
              <p:nvPr/>
            </p:nvSpPr>
            <p:spPr>
              <a:xfrm>
                <a:off x="5352774" y="2447118"/>
                <a:ext cx="13109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회원 정보 입력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2D7154-CE75-A1A7-AC8D-6EFD03CF80F7}"/>
                  </a:ext>
                </a:extLst>
              </p:cNvPr>
              <p:cNvSpPr txBox="1"/>
              <p:nvPr/>
            </p:nvSpPr>
            <p:spPr>
              <a:xfrm>
                <a:off x="8782450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가입 입력</a:t>
                </a:r>
              </a:p>
            </p:txBody>
          </p:sp>
        </p:grpSp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45D1F5C2-E605-6084-906E-614463CFAFC7}"/>
                </a:ext>
              </a:extLst>
            </p:cNvPr>
            <p:cNvSpPr/>
            <p:nvPr/>
          </p:nvSpPr>
          <p:spPr>
            <a:xfrm>
              <a:off x="2480553" y="2005849"/>
              <a:ext cx="486383" cy="452636"/>
            </a:xfrm>
            <a:prstGeom prst="don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633B0A-F740-552C-099C-8181F1B6CB68}"/>
              </a:ext>
            </a:extLst>
          </p:cNvPr>
          <p:cNvSpPr txBox="1"/>
          <p:nvPr/>
        </p:nvSpPr>
        <p:spPr>
          <a:xfrm>
            <a:off x="2966936" y="3920623"/>
            <a:ext cx="217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약관동의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FF198-97D6-941C-89A0-E719FAC280AA}"/>
              </a:ext>
            </a:extLst>
          </p:cNvPr>
          <p:cNvSpPr/>
          <p:nvPr/>
        </p:nvSpPr>
        <p:spPr>
          <a:xfrm>
            <a:off x="2966936" y="4257394"/>
            <a:ext cx="5780657" cy="9099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150ABB7-F6FB-5889-D4B2-7A535D8CABD7}"/>
              </a:ext>
            </a:extLst>
          </p:cNvPr>
          <p:cNvSpPr/>
          <p:nvPr/>
        </p:nvSpPr>
        <p:spPr>
          <a:xfrm>
            <a:off x="8484946" y="5282118"/>
            <a:ext cx="262647" cy="2626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DAEB9-BF62-86D2-08A4-FE25358D95B9}"/>
              </a:ext>
            </a:extLst>
          </p:cNvPr>
          <p:cNvSpPr txBox="1"/>
          <p:nvPr/>
        </p:nvSpPr>
        <p:spPr>
          <a:xfrm>
            <a:off x="2966936" y="5390876"/>
            <a:ext cx="217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약관동의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790F3C-7FDA-65D9-9E3D-425133DCEBB9}"/>
              </a:ext>
            </a:extLst>
          </p:cNvPr>
          <p:cNvSpPr/>
          <p:nvPr/>
        </p:nvSpPr>
        <p:spPr>
          <a:xfrm>
            <a:off x="2966936" y="5727647"/>
            <a:ext cx="5780657" cy="9099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D856A5B-7F73-0395-CB76-0DFA6B63C20F}"/>
              </a:ext>
            </a:extLst>
          </p:cNvPr>
          <p:cNvSpPr/>
          <p:nvPr/>
        </p:nvSpPr>
        <p:spPr>
          <a:xfrm>
            <a:off x="2594041" y="2121487"/>
            <a:ext cx="243191" cy="2317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3CB3F4-4E6B-C465-7E48-7A318AB005B4}"/>
              </a:ext>
            </a:extLst>
          </p:cNvPr>
          <p:cNvSpPr txBox="1"/>
          <p:nvPr/>
        </p:nvSpPr>
        <p:spPr>
          <a:xfrm>
            <a:off x="1254581" y="1845232"/>
            <a:ext cx="6100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LOGO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690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CEBBA-D6A6-FA48-8886-BD2414FFE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약관동의 </a:t>
            </a:r>
            <a:r>
              <a:rPr lang="en-US" altLang="ko-KR" dirty="0">
                <a:cs typeface="Pretendard" panose="02000503000000020004" pitchFamily="50" charset="-127"/>
              </a:rPr>
              <a:t>–</a:t>
            </a:r>
            <a:r>
              <a:rPr lang="ko-KR" altLang="en-US" dirty="0">
                <a:cs typeface="Pretendard" panose="02000503000000020004" pitchFamily="50" charset="-127"/>
              </a:rPr>
              <a:t> 판매 회원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9BB240-A924-BBEE-3EC2-1ED1D840B474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3D7F8-2449-EF61-5788-06824843CA2D}"/>
              </a:ext>
            </a:extLst>
          </p:cNvPr>
          <p:cNvSpPr txBox="1"/>
          <p:nvPr/>
        </p:nvSpPr>
        <p:spPr>
          <a:xfrm>
            <a:off x="5317917" y="2928364"/>
            <a:ext cx="1478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약관 동의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0C4C21E-4FCE-2164-127A-5CCF9AEDF88F}"/>
              </a:ext>
            </a:extLst>
          </p:cNvPr>
          <p:cNvGrpSpPr/>
          <p:nvPr/>
        </p:nvGrpSpPr>
        <p:grpSpPr>
          <a:xfrm>
            <a:off x="2594041" y="3532137"/>
            <a:ext cx="1710627" cy="369332"/>
            <a:chOff x="2594041" y="2569098"/>
            <a:chExt cx="1710627" cy="369332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56DEE80F-6453-C2BA-F68A-1A52FA344FD9}"/>
                </a:ext>
              </a:extLst>
            </p:cNvPr>
            <p:cNvSpPr/>
            <p:nvPr/>
          </p:nvSpPr>
          <p:spPr>
            <a:xfrm>
              <a:off x="2594041" y="2599886"/>
              <a:ext cx="275619" cy="28680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24D8EE-5594-FA4F-11AC-3643F5534536}"/>
                </a:ext>
              </a:extLst>
            </p:cNvPr>
            <p:cNvSpPr txBox="1"/>
            <p:nvPr/>
          </p:nvSpPr>
          <p:spPr>
            <a:xfrm>
              <a:off x="2869660" y="2569098"/>
              <a:ext cx="14350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전체 약관동의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A4C7D51-DFBA-AACD-42C3-C10B296C0C02}"/>
              </a:ext>
            </a:extLst>
          </p:cNvPr>
          <p:cNvCxnSpPr/>
          <p:nvPr/>
        </p:nvCxnSpPr>
        <p:spPr>
          <a:xfrm>
            <a:off x="2594041" y="2237361"/>
            <a:ext cx="6734785" cy="0"/>
          </a:xfrm>
          <a:prstGeom prst="line">
            <a:avLst/>
          </a:prstGeom>
          <a:ln w="571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306DE0E4-F3A1-3D6A-A821-6656CB116E90}"/>
              </a:ext>
            </a:extLst>
          </p:cNvPr>
          <p:cNvGrpSpPr/>
          <p:nvPr/>
        </p:nvGrpSpPr>
        <p:grpSpPr>
          <a:xfrm>
            <a:off x="2293294" y="2005849"/>
            <a:ext cx="7336276" cy="854450"/>
            <a:chOff x="2293294" y="2005849"/>
            <a:chExt cx="7336276" cy="854450"/>
          </a:xfrm>
        </p:grpSpPr>
        <p:sp>
          <p:nvSpPr>
            <p:cNvPr id="13" name="원형: 비어 있음 12">
              <a:extLst>
                <a:ext uri="{FF2B5EF4-FFF2-40B4-BE49-F238E27FC236}">
                  <a16:creationId xmlns:a16="http://schemas.microsoft.com/office/drawing/2014/main" id="{45D1F5C2-E605-6084-906E-614463CFAFC7}"/>
                </a:ext>
              </a:extLst>
            </p:cNvPr>
            <p:cNvSpPr/>
            <p:nvPr/>
          </p:nvSpPr>
          <p:spPr>
            <a:xfrm>
              <a:off x="2480553" y="2005849"/>
              <a:ext cx="486383" cy="452636"/>
            </a:xfrm>
            <a:prstGeom prst="don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D856A5B-7F73-0395-CB76-0DFA6B63C20F}"/>
                </a:ext>
              </a:extLst>
            </p:cNvPr>
            <p:cNvSpPr/>
            <p:nvPr/>
          </p:nvSpPr>
          <p:spPr>
            <a:xfrm>
              <a:off x="2594041" y="2121487"/>
              <a:ext cx="243191" cy="23174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4B73C17-FC1B-0551-F67A-0C5B239C5C6D}"/>
                </a:ext>
              </a:extLst>
            </p:cNvPr>
            <p:cNvSpPr/>
            <p:nvPr/>
          </p:nvSpPr>
          <p:spPr>
            <a:xfrm>
              <a:off x="5839837" y="2121487"/>
              <a:ext cx="243191" cy="23174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80A89A3-91A4-2CD0-3237-51CE8BBE01A7}"/>
                </a:ext>
              </a:extLst>
            </p:cNvPr>
            <p:cNvSpPr/>
            <p:nvPr/>
          </p:nvSpPr>
          <p:spPr>
            <a:xfrm>
              <a:off x="9101844" y="2121487"/>
              <a:ext cx="243191" cy="23174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E8948DD-512B-C6D0-9010-A882C1EFB251}"/>
                </a:ext>
              </a:extLst>
            </p:cNvPr>
            <p:cNvGrpSpPr/>
            <p:nvPr/>
          </p:nvGrpSpPr>
          <p:grpSpPr>
            <a:xfrm>
              <a:off x="2293294" y="2552522"/>
              <a:ext cx="7336276" cy="307777"/>
              <a:chOff x="2328151" y="2447118"/>
              <a:chExt cx="7336276" cy="307777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6E8D0A-143F-C369-5A93-157E0C3CFACB}"/>
                  </a:ext>
                </a:extLst>
              </p:cNvPr>
              <p:cNvSpPr txBox="1"/>
              <p:nvPr/>
            </p:nvSpPr>
            <p:spPr>
              <a:xfrm>
                <a:off x="2328151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약관 동의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3F80F4-25D3-98C3-9D88-271DFBCAE012}"/>
                  </a:ext>
                </a:extLst>
              </p:cNvPr>
              <p:cNvSpPr txBox="1"/>
              <p:nvPr/>
            </p:nvSpPr>
            <p:spPr>
              <a:xfrm>
                <a:off x="5352774" y="2447118"/>
                <a:ext cx="13109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회원 정보 입력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B2D7154-CE75-A1A7-AC8D-6EFD03CF80F7}"/>
                  </a:ext>
                </a:extLst>
              </p:cNvPr>
              <p:cNvSpPr txBox="1"/>
              <p:nvPr/>
            </p:nvSpPr>
            <p:spPr>
              <a:xfrm>
                <a:off x="8782450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가입 입력</a:t>
                </a: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633B0A-F740-552C-099C-8181F1B6CB68}"/>
              </a:ext>
            </a:extLst>
          </p:cNvPr>
          <p:cNvSpPr txBox="1"/>
          <p:nvPr/>
        </p:nvSpPr>
        <p:spPr>
          <a:xfrm>
            <a:off x="2966936" y="3920623"/>
            <a:ext cx="217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서비스 약관동의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5FF198-97D6-941C-89A0-E719FAC280AA}"/>
              </a:ext>
            </a:extLst>
          </p:cNvPr>
          <p:cNvSpPr/>
          <p:nvPr/>
        </p:nvSpPr>
        <p:spPr>
          <a:xfrm>
            <a:off x="2966936" y="4257394"/>
            <a:ext cx="5780657" cy="9099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150ABB7-F6FB-5889-D4B2-7A535D8CABD7}"/>
              </a:ext>
            </a:extLst>
          </p:cNvPr>
          <p:cNvSpPr/>
          <p:nvPr/>
        </p:nvSpPr>
        <p:spPr>
          <a:xfrm>
            <a:off x="8484946" y="5282118"/>
            <a:ext cx="262647" cy="2626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DAEB9-BF62-86D2-08A4-FE25358D95B9}"/>
              </a:ext>
            </a:extLst>
          </p:cNvPr>
          <p:cNvSpPr txBox="1"/>
          <p:nvPr/>
        </p:nvSpPr>
        <p:spPr>
          <a:xfrm>
            <a:off x="2966936" y="5390876"/>
            <a:ext cx="2172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개인 약관동의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790F3C-7FDA-65D9-9E3D-425133DCEBB9}"/>
              </a:ext>
            </a:extLst>
          </p:cNvPr>
          <p:cNvSpPr/>
          <p:nvPr/>
        </p:nvSpPr>
        <p:spPr>
          <a:xfrm>
            <a:off x="2966936" y="5727647"/>
            <a:ext cx="5780657" cy="9099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24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A93D7-8923-5A15-CCA0-9AD8D8A8C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109" y="365125"/>
            <a:ext cx="10515600" cy="1325563"/>
          </a:xfrm>
        </p:spPr>
        <p:txBody>
          <a:bodyPr/>
          <a:lstStyle/>
          <a:p>
            <a:r>
              <a:rPr lang="ko-KR" altLang="en-US" dirty="0">
                <a:cs typeface="Pretendard" panose="02000503000000020004" pitchFamily="50" charset="-127"/>
              </a:rPr>
              <a:t>회원가입</a:t>
            </a:r>
            <a:r>
              <a:rPr lang="ko-KR" altLang="en-US" dirty="0"/>
              <a:t> 정보 입력화면 </a:t>
            </a:r>
            <a:r>
              <a:rPr lang="en-US" altLang="ko-KR" dirty="0"/>
              <a:t>– </a:t>
            </a:r>
            <a:r>
              <a:rPr lang="ko-KR" altLang="en-US" dirty="0"/>
              <a:t>일반 회원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320F87-3C4F-C2CD-CC91-9D8A5CBE373B}"/>
              </a:ext>
            </a:extLst>
          </p:cNvPr>
          <p:cNvSpPr/>
          <p:nvPr/>
        </p:nvSpPr>
        <p:spPr>
          <a:xfrm>
            <a:off x="1117109" y="1690688"/>
            <a:ext cx="9809019" cy="4645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5CE15A1-F21F-09D5-10B6-F34DA781D6C6}"/>
              </a:ext>
            </a:extLst>
          </p:cNvPr>
          <p:cNvGrpSpPr/>
          <p:nvPr/>
        </p:nvGrpSpPr>
        <p:grpSpPr>
          <a:xfrm>
            <a:off x="2943804" y="3409438"/>
            <a:ext cx="3837787" cy="369332"/>
            <a:chOff x="4015723" y="3191881"/>
            <a:chExt cx="3393001" cy="36933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0E9B16A-1DF6-027A-CE87-BEF72AB9C489}"/>
                </a:ext>
              </a:extLst>
            </p:cNvPr>
            <p:cNvSpPr/>
            <p:nvPr/>
          </p:nvSpPr>
          <p:spPr>
            <a:xfrm>
              <a:off x="4786099" y="3239524"/>
              <a:ext cx="2622625" cy="32168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AC8B0-3527-C19D-0322-BBDFADD916E6}"/>
                </a:ext>
              </a:extLst>
            </p:cNvPr>
            <p:cNvSpPr txBox="1"/>
            <p:nvPr/>
          </p:nvSpPr>
          <p:spPr>
            <a:xfrm>
              <a:off x="4015723" y="3191881"/>
              <a:ext cx="953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아이디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F51BBD4-B9FD-7046-6E5E-51DBBB6AED0C}"/>
              </a:ext>
            </a:extLst>
          </p:cNvPr>
          <p:cNvGrpSpPr/>
          <p:nvPr/>
        </p:nvGrpSpPr>
        <p:grpSpPr>
          <a:xfrm>
            <a:off x="7060500" y="3455534"/>
            <a:ext cx="892734" cy="307777"/>
            <a:chOff x="6047633" y="2672991"/>
            <a:chExt cx="892734" cy="30777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A84BC3D-759F-C0D3-6A73-8600EEEE302D}"/>
                </a:ext>
              </a:extLst>
            </p:cNvPr>
            <p:cNvSpPr/>
            <p:nvPr/>
          </p:nvSpPr>
          <p:spPr>
            <a:xfrm>
              <a:off x="6047633" y="2695398"/>
              <a:ext cx="785974" cy="27237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619DD8-5E56-0AA6-764F-73C49901D17D}"/>
                </a:ext>
              </a:extLst>
            </p:cNvPr>
            <p:cNvSpPr txBox="1"/>
            <p:nvPr/>
          </p:nvSpPr>
          <p:spPr>
            <a:xfrm>
              <a:off x="6062276" y="2672991"/>
              <a:ext cx="8780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중복확인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738C97A-2977-A5C8-602D-745D185C0895}"/>
              </a:ext>
            </a:extLst>
          </p:cNvPr>
          <p:cNvGrpSpPr/>
          <p:nvPr/>
        </p:nvGrpSpPr>
        <p:grpSpPr>
          <a:xfrm>
            <a:off x="2353480" y="1958117"/>
            <a:ext cx="7336276" cy="855718"/>
            <a:chOff x="2293294" y="2004581"/>
            <a:chExt cx="7336276" cy="85571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155A530-0709-5227-8728-903E55B835EF}"/>
                </a:ext>
              </a:extLst>
            </p:cNvPr>
            <p:cNvCxnSpPr/>
            <p:nvPr/>
          </p:nvCxnSpPr>
          <p:spPr>
            <a:xfrm>
              <a:off x="2594041" y="2237361"/>
              <a:ext cx="6734785" cy="0"/>
            </a:xfrm>
            <a:prstGeom prst="line">
              <a:avLst/>
            </a:prstGeom>
            <a:ln w="571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원형: 비어 있음 36">
              <a:extLst>
                <a:ext uri="{FF2B5EF4-FFF2-40B4-BE49-F238E27FC236}">
                  <a16:creationId xmlns:a16="http://schemas.microsoft.com/office/drawing/2014/main" id="{405FDF99-2465-5A77-5D8F-EF0312C2576C}"/>
                </a:ext>
              </a:extLst>
            </p:cNvPr>
            <p:cNvSpPr/>
            <p:nvPr/>
          </p:nvSpPr>
          <p:spPr>
            <a:xfrm>
              <a:off x="5718240" y="2004581"/>
              <a:ext cx="486383" cy="452636"/>
            </a:xfrm>
            <a:prstGeom prst="donu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86970079-3899-3D2E-126C-CDED58FC2670}"/>
                </a:ext>
              </a:extLst>
            </p:cNvPr>
            <p:cNvSpPr/>
            <p:nvPr/>
          </p:nvSpPr>
          <p:spPr>
            <a:xfrm>
              <a:off x="9101844" y="2121487"/>
              <a:ext cx="243191" cy="231747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2C717728-3477-3D91-E980-8277524B6EFE}"/>
                </a:ext>
              </a:extLst>
            </p:cNvPr>
            <p:cNvGrpSpPr/>
            <p:nvPr/>
          </p:nvGrpSpPr>
          <p:grpSpPr>
            <a:xfrm>
              <a:off x="2293294" y="2552522"/>
              <a:ext cx="7336276" cy="307777"/>
              <a:chOff x="2328151" y="2447118"/>
              <a:chExt cx="7336276" cy="3077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969BB1-5C79-4A68-5C66-85FF5EC644AA}"/>
                  </a:ext>
                </a:extLst>
              </p:cNvPr>
              <p:cNvSpPr txBox="1"/>
              <p:nvPr/>
            </p:nvSpPr>
            <p:spPr>
              <a:xfrm>
                <a:off x="2328151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약관 동의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476366-3908-566A-7506-9E23FACBDD04}"/>
                  </a:ext>
                </a:extLst>
              </p:cNvPr>
              <p:cNvSpPr txBox="1"/>
              <p:nvPr/>
            </p:nvSpPr>
            <p:spPr>
              <a:xfrm>
                <a:off x="5352774" y="2447118"/>
                <a:ext cx="13109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회원 정보 입력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E98EC5-DA25-522B-5267-3518905F24AC}"/>
                  </a:ext>
                </a:extLst>
              </p:cNvPr>
              <p:cNvSpPr txBox="1"/>
              <p:nvPr/>
            </p:nvSpPr>
            <p:spPr>
              <a:xfrm>
                <a:off x="8782450" y="2447118"/>
                <a:ext cx="8819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가입 입력</a:t>
                </a:r>
              </a:p>
            </p:txBody>
          </p:sp>
        </p:grp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8E08D90-875E-26BD-96E1-EF0262DCE852}"/>
              </a:ext>
            </a:extLst>
          </p:cNvPr>
          <p:cNvSpPr/>
          <p:nvPr/>
        </p:nvSpPr>
        <p:spPr>
          <a:xfrm>
            <a:off x="3815168" y="4066815"/>
            <a:ext cx="2966423" cy="3216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B760C8-762C-5F38-DC86-B143405267E6}"/>
              </a:ext>
            </a:extLst>
          </p:cNvPr>
          <p:cNvSpPr txBox="1"/>
          <p:nvPr/>
        </p:nvSpPr>
        <p:spPr>
          <a:xfrm>
            <a:off x="2736498" y="3997146"/>
            <a:ext cx="1078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비밀번호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B2909C-92CC-6FF0-518F-95D405666867}"/>
              </a:ext>
            </a:extLst>
          </p:cNvPr>
          <p:cNvSpPr/>
          <p:nvPr/>
        </p:nvSpPr>
        <p:spPr>
          <a:xfrm>
            <a:off x="3815168" y="4663491"/>
            <a:ext cx="2966423" cy="3216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4E365D5-7D53-EAE9-6BEB-0E265F98975E}"/>
              </a:ext>
            </a:extLst>
          </p:cNvPr>
          <p:cNvSpPr txBox="1"/>
          <p:nvPr/>
        </p:nvSpPr>
        <p:spPr>
          <a:xfrm>
            <a:off x="2787505" y="4547729"/>
            <a:ext cx="1078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비밀번호 확인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703B9EDA-73F8-77A8-744D-B21C33267964}"/>
              </a:ext>
            </a:extLst>
          </p:cNvPr>
          <p:cNvSpPr/>
          <p:nvPr/>
        </p:nvSpPr>
        <p:spPr>
          <a:xfrm>
            <a:off x="5900021" y="2075023"/>
            <a:ext cx="243191" cy="2317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88A8367-3F0A-7121-B5D6-A4012A81BE19}"/>
              </a:ext>
            </a:extLst>
          </p:cNvPr>
          <p:cNvSpPr/>
          <p:nvPr/>
        </p:nvSpPr>
        <p:spPr>
          <a:xfrm>
            <a:off x="2597283" y="2075023"/>
            <a:ext cx="243191" cy="23174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원형: 비어 있음 50">
            <a:extLst>
              <a:ext uri="{FF2B5EF4-FFF2-40B4-BE49-F238E27FC236}">
                <a16:creationId xmlns:a16="http://schemas.microsoft.com/office/drawing/2014/main" id="{8B235157-B084-AB35-2625-7843287C10F1}"/>
              </a:ext>
            </a:extLst>
          </p:cNvPr>
          <p:cNvSpPr/>
          <p:nvPr/>
        </p:nvSpPr>
        <p:spPr>
          <a:xfrm>
            <a:off x="2475686" y="1958117"/>
            <a:ext cx="486383" cy="452636"/>
          </a:xfrm>
          <a:prstGeom prst="donu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255FD6F-2A76-BD70-DCE4-D72C2318BBD4}"/>
              </a:ext>
            </a:extLst>
          </p:cNvPr>
          <p:cNvSpPr/>
          <p:nvPr/>
        </p:nvSpPr>
        <p:spPr>
          <a:xfrm>
            <a:off x="2597283" y="2086036"/>
            <a:ext cx="243191" cy="2317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3BDD74E-FDA0-7519-E66D-DD8170489708}"/>
              </a:ext>
            </a:extLst>
          </p:cNvPr>
          <p:cNvCxnSpPr>
            <a:stCxn id="51" idx="6"/>
            <a:endCxn id="37" idx="2"/>
          </p:cNvCxnSpPr>
          <p:nvPr/>
        </p:nvCxnSpPr>
        <p:spPr>
          <a:xfrm>
            <a:off x="2962069" y="2184435"/>
            <a:ext cx="2816357" cy="0"/>
          </a:xfrm>
          <a:prstGeom prst="line">
            <a:avLst/>
          </a:prstGeom>
          <a:ln w="349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1DA1A20-B557-7CBB-0580-BF0EAA66C8BA}"/>
              </a:ext>
            </a:extLst>
          </p:cNvPr>
          <p:cNvSpPr txBox="1"/>
          <p:nvPr/>
        </p:nvSpPr>
        <p:spPr>
          <a:xfrm>
            <a:off x="2707172" y="5344735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전화번호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B5B50D8-7311-F946-787E-188753528B6D}"/>
              </a:ext>
            </a:extLst>
          </p:cNvPr>
          <p:cNvSpPr/>
          <p:nvPr/>
        </p:nvSpPr>
        <p:spPr>
          <a:xfrm>
            <a:off x="3815168" y="5260167"/>
            <a:ext cx="2966423" cy="3216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E8711-FDE8-DA29-8A48-9546B36783AD}"/>
              </a:ext>
            </a:extLst>
          </p:cNvPr>
          <p:cNvSpPr txBox="1"/>
          <p:nvPr/>
        </p:nvSpPr>
        <p:spPr>
          <a:xfrm>
            <a:off x="6960190" y="52688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본인인증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8D537-D616-9A30-A4C5-EAA4DA40A30E}"/>
              </a:ext>
            </a:extLst>
          </p:cNvPr>
          <p:cNvSpPr txBox="1"/>
          <p:nvPr/>
        </p:nvSpPr>
        <p:spPr>
          <a:xfrm>
            <a:off x="2681438" y="581189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인증번호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FEC842-65F2-1010-23FC-EF28E086D05D}"/>
              </a:ext>
            </a:extLst>
          </p:cNvPr>
          <p:cNvSpPr/>
          <p:nvPr/>
        </p:nvSpPr>
        <p:spPr>
          <a:xfrm>
            <a:off x="3833378" y="5856842"/>
            <a:ext cx="2966423" cy="32168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E02DF9-480B-E52D-EA22-8D355C50E981}"/>
              </a:ext>
            </a:extLst>
          </p:cNvPr>
          <p:cNvSpPr txBox="1"/>
          <p:nvPr/>
        </p:nvSpPr>
        <p:spPr>
          <a:xfrm>
            <a:off x="6843745" y="581189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인증번호확인</a:t>
            </a:r>
          </a:p>
        </p:txBody>
      </p:sp>
    </p:spTree>
    <p:extLst>
      <p:ext uri="{BB962C8B-B14F-4D97-AF65-F5344CB8AC3E}">
        <p14:creationId xmlns:p14="http://schemas.microsoft.com/office/powerpoint/2010/main" val="224954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287A4B60F6914BA6D952793743D217" ma:contentTypeVersion="1" ma:contentTypeDescription="Create a new document." ma:contentTypeScope="" ma:versionID="8fb6f3422b674f4dcb2ec93a2e5a29a8">
  <xsd:schema xmlns:xsd="http://www.w3.org/2001/XMLSchema" xmlns:xs="http://www.w3.org/2001/XMLSchema" xmlns:p="http://schemas.microsoft.com/office/2006/metadata/properties" xmlns:ns3="8caba136-0286-4631-b710-a296ca118001" targetNamespace="http://schemas.microsoft.com/office/2006/metadata/properties" ma:root="true" ma:fieldsID="21c97cc37619d75ad26a9dc7eaf4539a" ns3:_="">
    <xsd:import namespace="8caba136-0286-4631-b710-a296ca118001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aba136-0286-4631-b710-a296ca118001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FF2403-E149-4CC3-8F80-C417519A2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2B8831-D9AD-4B3C-9A0A-7BD55DDE7767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caba136-0286-4631-b710-a296ca11800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CE788A53-011C-4ED0-A25F-9B80363B3602}">
  <ds:schemaRefs>
    <ds:schemaRef ds:uri="8caba136-0286-4631-b710-a296ca1180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161</Words>
  <Application>Microsoft Office PowerPoint</Application>
  <PresentationFormat>와이드스크린</PresentationFormat>
  <Paragraphs>74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Pretendard</vt:lpstr>
      <vt:lpstr>Pretendard ExtraBold</vt:lpstr>
      <vt:lpstr>배달의민족 도현</vt:lpstr>
      <vt:lpstr>Arial</vt:lpstr>
      <vt:lpstr>맑은 고딕</vt:lpstr>
      <vt:lpstr>Office 테마</vt:lpstr>
      <vt:lpstr>회원페이지</vt:lpstr>
      <vt:lpstr>로그인 페이지</vt:lpstr>
      <vt:lpstr>로그인 페이지</vt:lpstr>
      <vt:lpstr>비밀번호 찾기</vt:lpstr>
      <vt:lpstr>아이디 찾기</vt:lpstr>
      <vt:lpstr>아이디 찾기 – 휴대폰 인증</vt:lpstr>
      <vt:lpstr>약관동의 – 일반 회원</vt:lpstr>
      <vt:lpstr>약관동의 – 판매 회원</vt:lpstr>
      <vt:lpstr>회원가입 정보 입력화면 – 일반 회원</vt:lpstr>
      <vt:lpstr>회원가입 정보 입력화면 – 일반 회원</vt:lpstr>
      <vt:lpstr>회원가입 정보 입력화면 – 판매자</vt:lpstr>
      <vt:lpstr>마이페이지</vt:lpstr>
      <vt:lpstr>나의 관심</vt:lpstr>
      <vt:lpstr>나의 관심</vt:lpstr>
      <vt:lpstr>구매내역 조회</vt:lpstr>
      <vt:lpstr>거래내역 조회 - 판매자</vt:lpstr>
      <vt:lpstr>거래내역 조회 - 구매자</vt:lpstr>
      <vt:lpstr>채팅 기능</vt:lpstr>
      <vt:lpstr>채팅 기능</vt:lpstr>
      <vt:lpstr>나의 문의글</vt:lpstr>
      <vt:lpstr>나의 문의글</vt:lpstr>
      <vt:lpstr>회원정보 변경</vt:lpstr>
      <vt:lpstr>회원 정보 수정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회원페이지</dc:title>
  <dc:creator>중앙 학생8</dc:creator>
  <cp:lastModifiedBy>중앙 학생8</cp:lastModifiedBy>
  <cp:revision>2</cp:revision>
  <dcterms:created xsi:type="dcterms:W3CDTF">2024-08-29T07:31:24Z</dcterms:created>
  <dcterms:modified xsi:type="dcterms:W3CDTF">2024-08-30T05:32:32Z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0x01010099287A4B60F6914BA6D952793743D217</vt:lpwstr>
  </property>
</Properties>
</file>